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854380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201270"/>
            <a:ext cx="4336819" cy="20390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 мая 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дождь, гроза. Ветер юго-западный с переходом на северный 9-14, порывы 15-20 м/с. Температура воздуха ночью 9-11, днем 16-18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25 мая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2-4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847999"/>
              </p:ext>
            </p:extLst>
          </p:nvPr>
        </p:nvGraphicFramePr>
        <p:xfrm>
          <a:off x="5331722" y="3714952"/>
          <a:ext cx="4076038" cy="2523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9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58204</TotalTime>
  <Words>646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8128</cp:revision>
  <cp:lastPrinted>2025-08-12T06:13:34Z</cp:lastPrinted>
  <dcterms:created xsi:type="dcterms:W3CDTF">2018-03-27T06:03:00Z</dcterms:created>
  <dcterms:modified xsi:type="dcterms:W3CDTF">2026-05-23T06:26:19Z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